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Обряды на Руси «Масленица»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40466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1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18002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Россия богата своими традициями, обычаями, народными праздниками. Одним из таких праздников является большое народное гулянье в конце зимы - Масленица. В ряду традиционных годовых праздников Масленица занимает особое место.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564904"/>
            <a:ext cx="6660232" cy="374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7592" cy="7920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появления Масленицы: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786" y="1052736"/>
            <a:ext cx="8538677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самом деле Масленица является языческим праздником, который был со временем изменен под «формат» православной церкви. В дохристианской Руси празднование называли «Проводы зимы».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37256" y="1902314"/>
            <a:ext cx="4190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Наши предки почитали солнце, как Бога. И с наступлением первых весенних деньков, радовались, что солнышко начинает прогревать землю. Поэтому и появилась традиция печь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круглые,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форме напоминающие солнце, лепешки. Считалось, что съев такое кушанье, человек получит частичку солнечного света и тепла. Со временем лепешки заменили блинами.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895759"/>
            <a:ext cx="4058526" cy="2536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2338"/>
            <a:ext cx="3096344" cy="2051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3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Традиции празднования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9"/>
            <a:ext cx="8445624" cy="144015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Отмечали Масленицу с исключительным размахом: нигде не было ни одного человека, который позволил бы себе отклониться от участия в игрищах. Праздника ждали так сильно, что даже начинали встречать его раньше времени. Уже с субботы предыдущей недели отмечали так называемую «малую Масленку», причем делали это очень своеобразно: дети бегали по деревне и собирали лапти, потом встречали тех, кто возвращался с покупками из города, и задавали вопрос: «Везешь ли масленицу?», и если человек отвечал «нет», его били лаптями.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5" y="2509093"/>
            <a:ext cx="2457679" cy="19399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2636912"/>
            <a:ext cx="39239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Сельские забавы, которые устраивали на Масленицу:</a:t>
            </a:r>
          </a:p>
          <a:p>
            <a:pPr algn="ctr"/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Кулачные бои;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Поедание на время блинов;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Катание на санях;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Лазанье на столб за призом;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медведем;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Сжигание чучела;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Купание в прорубях.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337" y="3212976"/>
            <a:ext cx="3250247" cy="212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" y="4716439"/>
            <a:ext cx="2952328" cy="195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507288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первые три дня праздника шла активная подготовка к торжеству: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привозили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дрова для костра;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украшали избы;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строили горы.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празднование проходило с четверга по воскресенье. В дом заходили для того, чтобы угоститься блинами и выпить горячего чая.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некоторых селениях молодёжь ходила по домам с бубнами, рожками, балалайками, распевая колядки. Городские жители участвовали в праздничных гуляньях: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одевались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лучшие наряды;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шли на театральные представления;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посещали балаганы, чтобы посмотреть на потехи с медведем и скоморохов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789040"/>
            <a:ext cx="3816425" cy="2863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20018"/>
            <a:ext cx="3808317" cy="28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Пословицы и поговорки о масленице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78" y="1556792"/>
            <a:ext cx="88209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Масленица семь дней гуляет.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Блин не клин, брюха не расколет.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всё коту Масленица, будет и Великий пост.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 мы Масленицу провожали, тяжело по ней вздыхали: «Дорогая Масленица, воротись, до красного лета протянись!»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Боится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Масленица горькой редьки да пареной репы.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 двора Масленица, а в дом не зашла.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Блин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клин – брюхо не расколет.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Блинцы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блинчики, блины, как колёса у весны.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Блин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сноп, на вилы не наколешь.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Блины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солнцу родственники.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43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1722" y="3570507"/>
            <a:ext cx="29523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273">
            <a:off x="5643454" y="4572463"/>
            <a:ext cx="1256928" cy="12569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85">
            <a:off x="5549839" y="1594739"/>
            <a:ext cx="1244289" cy="15836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67" y="620688"/>
            <a:ext cx="1187624" cy="671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502" y="5508806"/>
            <a:ext cx="1411987" cy="1349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Масленичная неделя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764702"/>
            <a:ext cx="30963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Понедельник «Встреча»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Начинали печь блины. Из соломы, старой одежды и других подручных материалов сооружали чучело Масленицы, которое насаживали на кол и возили  в санях по улицам.</a:t>
            </a: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Четверг «Разгуляй»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Народ предавался всевозможным потехам. Устраивались катания на лошадях, кулачные бои, различные соревнования, которые завершались шумными пирушками.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785920"/>
            <a:ext cx="230425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Вторник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Заигрыш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 обряды сводились в сватовству, чтобы после Великого поста сыграть свадьбу.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Пятница «Тёщины вечерки»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Тёща приходила в гости к зятю с ответным визитом. Блины в этот день пекла её дочь – жена зятя.</a:t>
            </a:r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200" b="1" dirty="0" smtClean="0"/>
          </a:p>
          <a:p>
            <a:pPr algn="ctr"/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84629" y="785920"/>
            <a:ext cx="237626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Среда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«Лакомки»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Зять приходил к тёще на блины, которые она сама готовила.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Суббота«Золовкины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посиделки»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Молодые невестки приглашали в себе в гости золовок и других родственников мужа.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9943" y="491989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Воскресенье «Проводы»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772165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 люди просили друг у друга прощения за все неприятности и обиды, причинённые за год. В завершение торжественно сжигали чучело масленицы.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" y="3970744"/>
            <a:ext cx="1217904" cy="16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618</Words>
  <Application>Microsoft Office PowerPoint</Application>
  <PresentationFormat>Экран (4:3)</PresentationFormat>
  <Paragraphs>82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Обряды на Руси «Масленица»</vt:lpstr>
      <vt:lpstr>Презентация PowerPoint</vt:lpstr>
      <vt:lpstr>История появления Масленицы:</vt:lpstr>
      <vt:lpstr>Традиции празднования</vt:lpstr>
      <vt:lpstr> </vt:lpstr>
      <vt:lpstr>Пословицы и поговорки о масленице</vt:lpstr>
      <vt:lpstr>Масленичная неделя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Семиотика масленицы</dc:title>
  <dc:creator>USER</dc:creator>
  <cp:lastModifiedBy>USER</cp:lastModifiedBy>
  <cp:revision>16</cp:revision>
  <dcterms:created xsi:type="dcterms:W3CDTF">2017-02-21T08:39:25Z</dcterms:created>
  <dcterms:modified xsi:type="dcterms:W3CDTF">2021-01-06T15:47:01Z</dcterms:modified>
</cp:coreProperties>
</file>